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2" r:id="rId7"/>
    <p:sldId id="275" r:id="rId8"/>
    <p:sldId id="263" r:id="rId9"/>
    <p:sldId id="264" r:id="rId10"/>
    <p:sldId id="265" r:id="rId11"/>
    <p:sldId id="279" r:id="rId12"/>
    <p:sldId id="266" r:id="rId13"/>
    <p:sldId id="268" r:id="rId14"/>
    <p:sldId id="276" r:id="rId15"/>
    <p:sldId id="274" r:id="rId16"/>
    <p:sldId id="277" r:id="rId17"/>
    <p:sldId id="269" r:id="rId18"/>
    <p:sldId id="278" r:id="rId19"/>
    <p:sldId id="270" r:id="rId20"/>
    <p:sldId id="272" r:id="rId21"/>
    <p:sldId id="273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70" autoAdjust="0"/>
    <p:restoredTop sz="94638" autoAdjust="0"/>
  </p:normalViewPr>
  <p:slideViewPr>
    <p:cSldViewPr>
      <p:cViewPr varScale="1">
        <p:scale>
          <a:sx n="54" d="100"/>
          <a:sy n="54" d="100"/>
        </p:scale>
        <p:origin x="-7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865D6-C5E9-4B4C-A446-95FDD1F320EE}" type="datetimeFigureOut">
              <a:rPr lang="ru-RU" smtClean="0"/>
              <a:pPr/>
              <a:t>28.07.2018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F3FD8-A38D-49D5-A65F-F4432D67FD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3FD8-A38D-49D5-A65F-F4432D67FDAC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F3FD8-A38D-49D5-A65F-F4432D67FDA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B297-6DD3-42CA-94E8-3E38E89CBC51}" type="datetimeFigureOut">
              <a:rPr lang="ru-RU" smtClean="0"/>
              <a:pPr/>
              <a:t>28.07.2018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AE81-C160-4C12-99BA-010600D99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B297-6DD3-42CA-94E8-3E38E89CBC51}" type="datetimeFigureOut">
              <a:rPr lang="ru-RU" smtClean="0"/>
              <a:pPr/>
              <a:t>28.07.2018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AE81-C160-4C12-99BA-010600D99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B297-6DD3-42CA-94E8-3E38E89CBC51}" type="datetimeFigureOut">
              <a:rPr lang="ru-RU" smtClean="0"/>
              <a:pPr/>
              <a:t>28.07.2018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AE81-C160-4C12-99BA-010600D99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B297-6DD3-42CA-94E8-3E38E89CBC51}" type="datetimeFigureOut">
              <a:rPr lang="ru-RU" smtClean="0"/>
              <a:pPr/>
              <a:t>28.07.2018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AE81-C160-4C12-99BA-010600D99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B297-6DD3-42CA-94E8-3E38E89CBC51}" type="datetimeFigureOut">
              <a:rPr lang="ru-RU" smtClean="0"/>
              <a:pPr/>
              <a:t>28.07.2018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AE81-C160-4C12-99BA-010600D99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B297-6DD3-42CA-94E8-3E38E89CBC51}" type="datetimeFigureOut">
              <a:rPr lang="ru-RU" smtClean="0"/>
              <a:pPr/>
              <a:t>28.07.2018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AE81-C160-4C12-99BA-010600D99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B297-6DD3-42CA-94E8-3E38E89CBC51}" type="datetimeFigureOut">
              <a:rPr lang="ru-RU" smtClean="0"/>
              <a:pPr/>
              <a:t>28.07.2018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AE81-C160-4C12-99BA-010600D99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B297-6DD3-42CA-94E8-3E38E89CBC51}" type="datetimeFigureOut">
              <a:rPr lang="ru-RU" smtClean="0"/>
              <a:pPr/>
              <a:t>28.07.2018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AE81-C160-4C12-99BA-010600D99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B297-6DD3-42CA-94E8-3E38E89CBC51}" type="datetimeFigureOut">
              <a:rPr lang="ru-RU" smtClean="0"/>
              <a:pPr/>
              <a:t>28.07.2018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AE81-C160-4C12-99BA-010600D99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B297-6DD3-42CA-94E8-3E38E89CBC51}" type="datetimeFigureOut">
              <a:rPr lang="ru-RU" smtClean="0"/>
              <a:pPr/>
              <a:t>28.07.2018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AE81-C160-4C12-99BA-010600D99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B297-6DD3-42CA-94E8-3E38E89CBC51}" type="datetimeFigureOut">
              <a:rPr lang="ru-RU" smtClean="0"/>
              <a:pPr/>
              <a:t>28.07.2018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CAE81-C160-4C12-99BA-010600D99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FB297-6DD3-42CA-94E8-3E38E89CBC51}" type="datetimeFigureOut">
              <a:rPr lang="ru-RU" smtClean="0"/>
              <a:pPr/>
              <a:t>28.07.2018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CAE81-C160-4C12-99BA-010600D992C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Фото\НАША ЖИЗНЬ\2010\Охота сент-окт 2010\102_911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85729"/>
            <a:ext cx="7772400" cy="357189"/>
          </a:xfrm>
        </p:spPr>
        <p:txBody>
          <a:bodyPr>
            <a:noAutofit/>
          </a:bodyPr>
          <a:lstStyle/>
          <a:p>
            <a:r>
              <a:rPr lang="ru-RU" sz="2000" dirty="0" smtClean="0"/>
              <a:t>МБДОУ «Детский сад комбинированного вида №27 </a:t>
            </a:r>
            <a:br>
              <a:rPr lang="ru-RU" sz="2000" dirty="0" smtClean="0"/>
            </a:br>
            <a:r>
              <a:rPr lang="ru-RU" sz="2000" dirty="0" smtClean="0"/>
              <a:t>«Золотая рыбка»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1142984"/>
            <a:ext cx="6400800" cy="175260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Экологическое воспитание дошкольников в современном ДОУ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596" y="5214950"/>
            <a:ext cx="4143404" cy="646331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Москалева Ирина Викторовна, воспитатель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428992" y="6215082"/>
            <a:ext cx="2286016" cy="646331"/>
          </a:xfrm>
          <a:prstGeom prst="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г. </a:t>
            </a:r>
            <a:r>
              <a:rPr lang="ru-RU" dirty="0" err="1" smtClean="0"/>
              <a:t>Зеленогорск</a:t>
            </a:r>
            <a:endParaRPr lang="ru-RU" dirty="0" smtClean="0"/>
          </a:p>
          <a:p>
            <a:pPr algn="ctr"/>
            <a:r>
              <a:rPr lang="ru-RU" dirty="0" smtClean="0"/>
              <a:t> 2018 г.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1143000"/>
          </a:xfrm>
        </p:spPr>
        <p:txBody>
          <a:bodyPr/>
          <a:lstStyle/>
          <a:p>
            <a:r>
              <a:rPr lang="ru-RU" dirty="0" smtClean="0"/>
              <a:t>Акция «Груши для </a:t>
            </a:r>
            <a:r>
              <a:rPr lang="ru-RU" dirty="0" err="1" smtClean="0"/>
              <a:t>Хрюши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9218" name="Picture 2" descr="C:\Users\Admin\Desktop\презентация\груши для хрюши\a93PSQg0IH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2786083" cy="3714777"/>
          </a:xfrm>
          <a:prstGeom prst="rect">
            <a:avLst/>
          </a:prstGeom>
          <a:noFill/>
        </p:spPr>
      </p:pic>
      <p:pic>
        <p:nvPicPr>
          <p:cNvPr id="9219" name="Picture 3" descr="C:\Users\Admin\Desktop\презентация\груши для хрюши\C5eqZfoMt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1500174"/>
            <a:ext cx="2786082" cy="3714777"/>
          </a:xfrm>
          <a:prstGeom prst="rect">
            <a:avLst/>
          </a:prstGeom>
          <a:noFill/>
        </p:spPr>
      </p:pic>
      <p:pic>
        <p:nvPicPr>
          <p:cNvPr id="1026" name="Picture 2" descr="C:\Users\Admin\Desktop\презентация\груши для хрюши\tzso5mTHJt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1" y="1500174"/>
            <a:ext cx="2786082" cy="371477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Общественные акции</a:t>
            </a:r>
            <a:endParaRPr lang="ru-RU" dirty="0"/>
          </a:p>
        </p:txBody>
      </p:sp>
      <p:pic>
        <p:nvPicPr>
          <p:cNvPr id="9227" name="Picture 11" descr="C:\Users\Admin\Desktop\презентация\вывешивали плакаты\WP_20180412_11_05_01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786190"/>
            <a:ext cx="4214842" cy="2928958"/>
          </a:xfrm>
          <a:prstGeom prst="rect">
            <a:avLst/>
          </a:prstGeom>
          <a:noFill/>
        </p:spPr>
      </p:pic>
      <p:pic>
        <p:nvPicPr>
          <p:cNvPr id="9229" name="Picture 13" descr="C:\Users\Admin\Desktop\презентация\вывешивали плакаты\5gaBXMI2oi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3643314"/>
            <a:ext cx="4429156" cy="3071834"/>
          </a:xfrm>
          <a:prstGeom prst="rect">
            <a:avLst/>
          </a:prstGeom>
          <a:noFill/>
        </p:spPr>
      </p:pic>
      <p:pic>
        <p:nvPicPr>
          <p:cNvPr id="9230" name="Picture 14" descr="C:\Users\Admin\Desktop\презентация\вывешивали плакаты\WP_20180412_11_07_51_Pro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" y="1214422"/>
            <a:ext cx="4429126" cy="2529743"/>
          </a:xfrm>
          <a:prstGeom prst="rect">
            <a:avLst/>
          </a:prstGeom>
          <a:noFill/>
        </p:spPr>
      </p:pic>
      <p:pic>
        <p:nvPicPr>
          <p:cNvPr id="9231" name="Picture 15" descr="C:\Users\Admin\Desktop\презентация\вывешивали плакаты\WP_20180412_11_12_28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214422"/>
            <a:ext cx="4214842" cy="2571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Admin\Desktop\презентация\Экология праздник\20171102_1033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1285860"/>
            <a:ext cx="2214578" cy="40005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Праздник «День Земли»</a:t>
            </a:r>
            <a:endParaRPr lang="ru-RU" dirty="0"/>
          </a:p>
        </p:txBody>
      </p:sp>
      <p:pic>
        <p:nvPicPr>
          <p:cNvPr id="6146" name="Picture 2" descr="C:\Users\Admin\Desktop\презентация\Экология праздник\20171103_133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143380"/>
            <a:ext cx="4214842" cy="2500330"/>
          </a:xfrm>
          <a:prstGeom prst="rect">
            <a:avLst/>
          </a:prstGeom>
          <a:noFill/>
        </p:spPr>
      </p:pic>
      <p:pic>
        <p:nvPicPr>
          <p:cNvPr id="10242" name="Picture 2" descr="C:\Users\Admin\Desktop\презентация\Экология праздник\20171102_111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85860"/>
            <a:ext cx="4214841" cy="3500462"/>
          </a:xfrm>
          <a:prstGeom prst="rect">
            <a:avLst/>
          </a:prstGeom>
          <a:noFill/>
        </p:spPr>
      </p:pic>
      <p:pic>
        <p:nvPicPr>
          <p:cNvPr id="6147" name="Picture 3" descr="C:\Users\Admin\Desktop\презентация\Экология праздник\20171102_1032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285860"/>
            <a:ext cx="2143140" cy="3286148"/>
          </a:xfrm>
          <a:prstGeom prst="rect">
            <a:avLst/>
          </a:prstGeom>
          <a:noFill/>
        </p:spPr>
      </p:pic>
      <p:pic>
        <p:nvPicPr>
          <p:cNvPr id="10243" name="Picture 3" descr="C:\Users\Admin\Desktop\презентация\Экология праздник\20171102_1113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4000505"/>
            <a:ext cx="4333905" cy="264320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Акция «Каждой пичужке – своя кормушка» </a:t>
            </a:r>
            <a:endParaRPr lang="ru-RU" dirty="0"/>
          </a:p>
        </p:txBody>
      </p:sp>
      <p:pic>
        <p:nvPicPr>
          <p:cNvPr id="3075" name="Picture 3" descr="C:\Users\Admin\Desktop\презентация\кормушки\столовая для пернатых 2013\SDC163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4000528" cy="2571768"/>
          </a:xfrm>
          <a:prstGeom prst="rect">
            <a:avLst/>
          </a:prstGeom>
          <a:noFill/>
        </p:spPr>
      </p:pic>
      <p:pic>
        <p:nvPicPr>
          <p:cNvPr id="7170" name="Picture 2" descr="C:\Users\Admin\Desktop\презентация\кормушки\столовая для пернатых 2013\SDC163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00174"/>
            <a:ext cx="4214842" cy="3786214"/>
          </a:xfrm>
          <a:prstGeom prst="rect">
            <a:avLst/>
          </a:prstGeom>
          <a:noFill/>
        </p:spPr>
      </p:pic>
      <p:pic>
        <p:nvPicPr>
          <p:cNvPr id="3076" name="Picture 4" descr="C:\Users\Admin\Desktop\презентация\кормушки\столовая для пернатых 2013\SDC163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71943"/>
            <a:ext cx="4214841" cy="2500330"/>
          </a:xfrm>
          <a:prstGeom prst="rect">
            <a:avLst/>
          </a:prstGeom>
          <a:noFill/>
        </p:spPr>
      </p:pic>
      <p:pic>
        <p:nvPicPr>
          <p:cNvPr id="3074" name="Picture 2" descr="C:\Users\Admin\Desktop\презентация\кормушки\столовая для пернатых 2013\SDC163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3571876"/>
            <a:ext cx="4000528" cy="30003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\Desktop\презентация\дипломы\WP_20180411_14_50_11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57166"/>
            <a:ext cx="3504651" cy="621694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ru-RU" dirty="0" smtClean="0"/>
              <a:t> «Суши у </a:t>
            </a:r>
            <a:r>
              <a:rPr lang="ru-RU" dirty="0" err="1" smtClean="0"/>
              <a:t>Каркуши</a:t>
            </a:r>
            <a:r>
              <a:rPr lang="ru-RU" dirty="0" smtClean="0"/>
              <a:t>» </a:t>
            </a:r>
            <a:endParaRPr lang="ru-RU" dirty="0"/>
          </a:p>
        </p:txBody>
      </p:sp>
      <p:pic>
        <p:nvPicPr>
          <p:cNvPr id="4098" name="Picture 2" descr="C:\Users\Admin\Desktop\презентация\суши\IMG_20180112_110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000108"/>
            <a:ext cx="4214842" cy="2661066"/>
          </a:xfrm>
          <a:prstGeom prst="rect">
            <a:avLst/>
          </a:prstGeom>
          <a:noFill/>
        </p:spPr>
      </p:pic>
      <p:pic>
        <p:nvPicPr>
          <p:cNvPr id="8194" name="Picture 2" descr="C:\Users\Admin\Desktop\презентация\суши\IMG_20180112_110721_3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643314"/>
            <a:ext cx="4286280" cy="3000372"/>
          </a:xfrm>
          <a:prstGeom prst="rect">
            <a:avLst/>
          </a:prstGeom>
          <a:noFill/>
        </p:spPr>
      </p:pic>
      <p:pic>
        <p:nvPicPr>
          <p:cNvPr id="8195" name="Picture 3" descr="C:\Users\Admin\Desktop\презентация\суши\IMG_20180112_110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000372"/>
            <a:ext cx="4214842" cy="3643338"/>
          </a:xfrm>
          <a:prstGeom prst="rect">
            <a:avLst/>
          </a:prstGeom>
          <a:noFill/>
        </p:spPr>
      </p:pic>
      <p:pic>
        <p:nvPicPr>
          <p:cNvPr id="8196" name="Picture 4" descr="C:\Users\Admin\Desktop\презентация\суши\WP_20180112_11_36_50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000109"/>
            <a:ext cx="4214842" cy="264320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\Desktop\презентация\дипломы\WP_20180411_14_38_14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85728"/>
            <a:ext cx="3147461" cy="5583323"/>
          </a:xfrm>
          <a:prstGeom prst="rect">
            <a:avLst/>
          </a:prstGeom>
          <a:noFill/>
        </p:spPr>
      </p:pic>
      <p:pic>
        <p:nvPicPr>
          <p:cNvPr id="8195" name="Picture 3" descr="C:\Users\Admin\Desktop\презентация\дипломы\WP_20180411_14_39_02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98566" y="1502038"/>
            <a:ext cx="5575891" cy="314327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Акция «Зверье мое»</a:t>
            </a:r>
            <a:endParaRPr lang="ru-RU" dirty="0"/>
          </a:p>
        </p:txBody>
      </p:sp>
      <p:pic>
        <p:nvPicPr>
          <p:cNvPr id="7170" name="Picture 2" descr="C:\Users\Admin\Desktop\презентация\зверье мое\IMG_20180417_110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736"/>
            <a:ext cx="3053957" cy="4714908"/>
          </a:xfrm>
          <a:prstGeom prst="rect">
            <a:avLst/>
          </a:prstGeom>
          <a:noFill/>
        </p:spPr>
      </p:pic>
      <p:pic>
        <p:nvPicPr>
          <p:cNvPr id="7171" name="Picture 3" descr="C:\Users\Admin\Desktop\презентация\зверье мое\IMG_20180417_111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428736"/>
            <a:ext cx="1785950" cy="2381266"/>
          </a:xfrm>
          <a:prstGeom prst="rect">
            <a:avLst/>
          </a:prstGeom>
          <a:noFill/>
        </p:spPr>
      </p:pic>
      <p:pic>
        <p:nvPicPr>
          <p:cNvPr id="7172" name="Picture 4" descr="C:\Users\Admin\Desktop\презентация\зверье мое\IMG_20180417_1115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857629"/>
            <a:ext cx="1714512" cy="2286016"/>
          </a:xfrm>
          <a:prstGeom prst="rect">
            <a:avLst/>
          </a:prstGeom>
          <a:noFill/>
        </p:spPr>
      </p:pic>
      <p:pic>
        <p:nvPicPr>
          <p:cNvPr id="7174" name="Picture 6" descr="C:\Users\Admin\Desktop\презентация\зверье мое\IMG_20180417_110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1428736"/>
            <a:ext cx="3589742" cy="478632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презентация\дипломы\WP_20180411_14_48_53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3714776" cy="628654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00427" y="1500177"/>
            <a:ext cx="6215111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Акция «Не губите первоцветы, весны первые приметы» </a:t>
            </a:r>
            <a:endParaRPr lang="ru-RU" dirty="0"/>
          </a:p>
        </p:txBody>
      </p:sp>
      <p:pic>
        <p:nvPicPr>
          <p:cNvPr id="10242" name="Picture 2" descr="C:\Users\Admin\Desktop\презентация\первоцветы\WP_20180416_11_07_26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3857652" cy="2174657"/>
          </a:xfrm>
          <a:prstGeom prst="rect">
            <a:avLst/>
          </a:prstGeom>
          <a:noFill/>
        </p:spPr>
      </p:pic>
      <p:pic>
        <p:nvPicPr>
          <p:cNvPr id="10245" name="Picture 5" descr="C:\Users\Admin\Desktop\презентация\первоцветы\WP_20180416_11_15_12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3" y="1428736"/>
            <a:ext cx="2416285" cy="4286280"/>
          </a:xfrm>
          <a:prstGeom prst="rect">
            <a:avLst/>
          </a:prstGeom>
          <a:noFill/>
        </p:spPr>
      </p:pic>
      <p:pic>
        <p:nvPicPr>
          <p:cNvPr id="10247" name="Picture 7" descr="C:\Users\Admin\Desktop\презентация\первоцветы\WP_20180416_11_08_40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1428736"/>
            <a:ext cx="2428892" cy="4308644"/>
          </a:xfrm>
          <a:prstGeom prst="rect">
            <a:avLst/>
          </a:prstGeom>
          <a:noFill/>
        </p:spPr>
      </p:pic>
      <p:pic>
        <p:nvPicPr>
          <p:cNvPr id="10248" name="Picture 8" descr="C:\Users\Admin\Desktop\презентация\первоцветы\WP_20180416_11_36_57_Pr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714752"/>
            <a:ext cx="3857652" cy="217465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G:\Фото\НАША ЖИЗНЬ\2011\Осень 2011\102_91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500306"/>
            <a:ext cx="8229600" cy="2214578"/>
          </a:xfr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3200" dirty="0" smtClean="0"/>
              <a:t>Главная </a:t>
            </a:r>
            <a:r>
              <a:rPr lang="ru-RU" sz="3200" b="1" dirty="0" smtClean="0"/>
              <a:t>цель</a:t>
            </a:r>
            <a:r>
              <a:rPr lang="ru-RU" sz="3200" dirty="0" smtClean="0"/>
              <a:t> экологического воспитания и образования в дошкольном учреждении -формирование экологической культуры дошкольников</a:t>
            </a:r>
            <a:br>
              <a:rPr lang="ru-RU" sz="3200" dirty="0" smtClean="0"/>
            </a:br>
            <a:endParaRPr lang="ru-RU" sz="32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Фото\НАША ЖИЗНЬ\УНИВЕР\СТОЛБЫ\Столбы_2.2\Изображение 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/>
          <a:lstStyle/>
          <a:p>
            <a:r>
              <a:rPr lang="ru-RU" dirty="0" smtClean="0"/>
              <a:t>Заключение: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5990"/>
          </a:xfr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/>
          <a:lstStyle/>
          <a:p>
            <a:pPr>
              <a:buNone/>
            </a:pPr>
            <a:r>
              <a:rPr lang="ru-RU" dirty="0" smtClean="0"/>
              <a:t>	При условии качественного формирования экологической культуры, дошкольник будет любить, ценить и беречь природу всю жизнь. 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Admin\Desktop\презентация\радужная\IMG_60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58346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42852"/>
            <a:ext cx="8429684" cy="928694"/>
          </a:xfrm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ru-RU" sz="6600" dirty="0" smtClean="0"/>
              <a:t>Спасибо за внимание!</a:t>
            </a:r>
            <a:endParaRPr lang="ru-RU" sz="6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Фото\НАША ЖИЗНЬ\2013\Лето. Усовка 2013\100_07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Задачи </a:t>
            </a:r>
            <a:r>
              <a:rPr lang="ru-RU" sz="2800" dirty="0" smtClean="0"/>
              <a:t>экологического воспитания и образования в дошкольном учреждении:</a:t>
            </a:r>
            <a:r>
              <a:rPr lang="ru-RU" dirty="0" smtClean="0">
                <a:solidFill>
                  <a:srgbClr val="FFC000"/>
                </a:solidFill>
              </a:rPr>
              <a:t> 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chemeClr val="tx2">
              <a:lumMod val="20000"/>
              <a:lumOff val="80000"/>
              <a:alpha val="5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ru-RU" dirty="0"/>
              <a:t>усвоение ведущих идей, основных понятий и научных фактов, на основе которых определяется оптимальное воздействие человека на природу и природы на человека;</a:t>
            </a:r>
          </a:p>
          <a:p>
            <a:r>
              <a:rPr lang="ru-RU" dirty="0" smtClean="0"/>
              <a:t>понимание </a:t>
            </a:r>
            <a:r>
              <a:rPr lang="ru-RU" dirty="0"/>
              <a:t>ценности природы для материального и духовного развития общества;        </a:t>
            </a:r>
          </a:p>
          <a:p>
            <a:r>
              <a:rPr lang="ru-RU" dirty="0" smtClean="0"/>
              <a:t>овладение </a:t>
            </a:r>
            <a:r>
              <a:rPr lang="ru-RU" dirty="0"/>
              <a:t>знаниями умениями и навыками рационального природопользования;</a:t>
            </a:r>
          </a:p>
          <a:p>
            <a:r>
              <a:rPr lang="ru-RU" dirty="0" smtClean="0"/>
              <a:t>развитие </a:t>
            </a:r>
            <a:r>
              <a:rPr lang="ru-RU" dirty="0"/>
              <a:t>духовной потребности в общении с природой;</a:t>
            </a:r>
          </a:p>
          <a:p>
            <a:r>
              <a:rPr lang="ru-RU" dirty="0" smtClean="0"/>
              <a:t>формирование </a:t>
            </a:r>
            <a:r>
              <a:rPr lang="ru-RU" dirty="0"/>
              <a:t>стремлений к активной деятельности по улучшению и сохранению природной среды.</a:t>
            </a:r>
          </a:p>
          <a:p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Фото\САД\Ирина группа\2 СРЕДНЯЯ\проект сказки\WP_20161102_11_28_22_Pro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305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scene3d>
            <a:camera prst="orthographicFront"/>
            <a:lightRig rig="threePt" dir="t"/>
          </a:scene3d>
          <a:sp3d contourW="12700">
            <a:contourClr>
              <a:schemeClr val="tx2">
                <a:lumMod val="40000"/>
                <a:lumOff val="60000"/>
              </a:schemeClr>
            </a:contourClr>
          </a:sp3d>
        </p:spPr>
        <p:txBody>
          <a:bodyPr>
            <a:normAutofit fontScale="90000"/>
          </a:bodyPr>
          <a:lstStyle/>
          <a:p>
            <a:r>
              <a:rPr lang="ru-RU" dirty="0" smtClean="0"/>
              <a:t>Проектная деятельность – одна из современных и наиболее эффективных технологий образовательного  процесса.</a:t>
            </a:r>
            <a:endParaRPr lang="ru-RU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Фото\НАША ЖИЗНЬ\2015\женя.осень\WP_20151014_15_36_10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40" y="0"/>
            <a:ext cx="12192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7859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Долгосрочный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познавательно-творческий </a:t>
            </a:r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проект «Люби и береги природу» 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Акция «Наш зеленый детский сад»</a:t>
            </a:r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500173"/>
            <a:ext cx="3857652" cy="257176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C:\Users\Admin\Desktop\презентация\цветник сеят семена\Сажаем цветы\P10906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0174"/>
            <a:ext cx="3929090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 flipH="1" flipV="1">
            <a:off x="8686799" y="6126163"/>
            <a:ext cx="45719" cy="889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7" name="Picture 3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000504"/>
            <a:ext cx="4071966" cy="269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Admin\Desktop\презентация\цветник сеят семена\P10805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071942"/>
            <a:ext cx="3929090" cy="257176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Admin\Desktop\презентация\дипломы\WP_20180411_14_42_55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23687"/>
            <a:ext cx="2717095" cy="4819891"/>
          </a:xfrm>
          <a:prstGeom prst="rect">
            <a:avLst/>
          </a:prstGeom>
          <a:noFill/>
        </p:spPr>
      </p:pic>
      <p:pic>
        <p:nvPicPr>
          <p:cNvPr id="5124" name="Picture 4" descr="C:\Users\Admin\Desktop\презентация\дипломы\WP_20180411_14_47_51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828036"/>
            <a:ext cx="2714644" cy="4815542"/>
          </a:xfrm>
          <a:prstGeom prst="rect">
            <a:avLst/>
          </a:prstGeom>
          <a:noFill/>
        </p:spPr>
      </p:pic>
      <p:pic>
        <p:nvPicPr>
          <p:cNvPr id="5125" name="Picture 5" descr="C:\Users\Admin\Desktop\презентация\дипломы\WP_20180411_14_49_21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5014" y="857232"/>
            <a:ext cx="2698185" cy="478634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Акция «Радужная неделя»</a:t>
            </a:r>
            <a:endParaRPr lang="ru-RU" dirty="0"/>
          </a:p>
        </p:txBody>
      </p:sp>
      <p:pic>
        <p:nvPicPr>
          <p:cNvPr id="7170" name="Picture 2" descr="C:\Users\Admin\Desktop\презентация\радужная\IMG_5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4143372" cy="2714643"/>
          </a:xfrm>
          <a:prstGeom prst="rect">
            <a:avLst/>
          </a:prstGeom>
          <a:noFill/>
        </p:spPr>
      </p:pic>
      <p:pic>
        <p:nvPicPr>
          <p:cNvPr id="7173" name="Picture 5" descr="C:\Users\Admin\Desktop\презентация\радужная\IMG_5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452527"/>
            <a:ext cx="4214842" cy="2667019"/>
          </a:xfrm>
          <a:prstGeom prst="rect">
            <a:avLst/>
          </a:prstGeom>
          <a:noFill/>
        </p:spPr>
      </p:pic>
      <p:pic>
        <p:nvPicPr>
          <p:cNvPr id="4099" name="Picture 3" descr="C:\Users\Admin\Desktop\презентация\радужная\IMG_59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143380"/>
            <a:ext cx="4143404" cy="2571768"/>
          </a:xfrm>
          <a:prstGeom prst="rect">
            <a:avLst/>
          </a:prstGeom>
          <a:noFill/>
        </p:spPr>
      </p:pic>
      <p:pic>
        <p:nvPicPr>
          <p:cNvPr id="4100" name="Picture 4" descr="C:\Users\Admin\Desktop\презентация\радужная\IMG_59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4143380"/>
            <a:ext cx="4214842" cy="257176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/>
          <a:lstStyle/>
          <a:p>
            <a:r>
              <a:rPr lang="ru-RU" dirty="0" smtClean="0"/>
              <a:t>Акция  «Газетная неделя»</a:t>
            </a:r>
            <a:endParaRPr lang="ru-RU" dirty="0"/>
          </a:p>
        </p:txBody>
      </p:sp>
      <p:pic>
        <p:nvPicPr>
          <p:cNvPr id="2050" name="Picture 2" descr="C:\Users\Admin\Desktop\презентация\газетная\WP_20170714_10_43_59_P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1357298"/>
            <a:ext cx="3286148" cy="2571768"/>
          </a:xfrm>
          <a:prstGeom prst="rect">
            <a:avLst/>
          </a:prstGeom>
          <a:noFill/>
        </p:spPr>
      </p:pic>
      <p:pic>
        <p:nvPicPr>
          <p:cNvPr id="5123" name="Picture 3" descr="C:\Users\Admin\Desktop\презентация\газетная\IMG_6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6" y="1643034"/>
            <a:ext cx="3357554" cy="2786082"/>
          </a:xfrm>
          <a:prstGeom prst="rect">
            <a:avLst/>
          </a:prstGeom>
          <a:noFill/>
        </p:spPr>
      </p:pic>
      <p:pic>
        <p:nvPicPr>
          <p:cNvPr id="5122" name="Picture 2" descr="C:\Users\Admin\Desktop\презентация\газетная\IMG_6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929066"/>
            <a:ext cx="4286280" cy="2643182"/>
          </a:xfrm>
          <a:prstGeom prst="rect">
            <a:avLst/>
          </a:prstGeom>
          <a:noFill/>
        </p:spPr>
      </p:pic>
      <p:pic>
        <p:nvPicPr>
          <p:cNvPr id="5124" name="Picture 4" descr="C:\Users\Admin\Desktop\презентация\газетная\IMG_64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857900" y="1714472"/>
            <a:ext cx="3428992" cy="2714644"/>
          </a:xfrm>
          <a:prstGeom prst="rect">
            <a:avLst/>
          </a:prstGeom>
          <a:noFill/>
        </p:spPr>
      </p:pic>
      <p:pic>
        <p:nvPicPr>
          <p:cNvPr id="1026" name="Picture 2" descr="C:\Users\Admin\Desktop\презентация\газетная\IMG_65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2" y="3929066"/>
            <a:ext cx="4429124" cy="264320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3932</TotalTime>
  <Words>172</Words>
  <Application>Microsoft Office PowerPoint</Application>
  <PresentationFormat>Экран (4:3)</PresentationFormat>
  <Paragraphs>29</Paragraphs>
  <Slides>21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МБДОУ «Детский сад комбинированного вида №27  «Золотая рыбка»</vt:lpstr>
      <vt:lpstr>Главная цель экологического воспитания и образования в дошкольном учреждении -формирование экологической культуры дошкольников </vt:lpstr>
      <vt:lpstr>Задачи экологического воспитания и образования в дошкольном учреждении: </vt:lpstr>
      <vt:lpstr>Проектная деятельность – одна из современных и наиболее эффективных технологий образовательного  процесса.</vt:lpstr>
      <vt:lpstr>Долгосрочный познавательно-творческий проект «Люби и береги природу» </vt:lpstr>
      <vt:lpstr>Акция «Наш зеленый детский сад»</vt:lpstr>
      <vt:lpstr>Слайд 7</vt:lpstr>
      <vt:lpstr>Акция «Радужная неделя»</vt:lpstr>
      <vt:lpstr>Акция  «Газетная неделя»</vt:lpstr>
      <vt:lpstr>Акция «Груши для Хрюши»</vt:lpstr>
      <vt:lpstr>Общественные акции</vt:lpstr>
      <vt:lpstr>Праздник «День Земли»</vt:lpstr>
      <vt:lpstr>Акция «Каждой пичужке – своя кормушка» </vt:lpstr>
      <vt:lpstr>Слайд 14</vt:lpstr>
      <vt:lpstr> «Суши у Каркуши» </vt:lpstr>
      <vt:lpstr>Слайд 16</vt:lpstr>
      <vt:lpstr>Акция «Зверье мое»</vt:lpstr>
      <vt:lpstr>Слайд 18</vt:lpstr>
      <vt:lpstr>Акция «Не губите первоцветы, весны первые приметы» </vt:lpstr>
      <vt:lpstr>Заключение: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 ДОУ №27</dc:title>
  <dc:creator>Admin</dc:creator>
  <cp:lastModifiedBy>Admin</cp:lastModifiedBy>
  <cp:revision>57</cp:revision>
  <dcterms:created xsi:type="dcterms:W3CDTF">2018-04-17T14:52:11Z</dcterms:created>
  <dcterms:modified xsi:type="dcterms:W3CDTF">2018-07-28T11:13:25Z</dcterms:modified>
</cp:coreProperties>
</file>